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Norwester" charset="1" panose="00000506000000000000"/>
      <p:regular r:id="rId18"/>
    </p:embeddedFont>
    <p:embeddedFont>
      <p:font typeface="Open Sans Bold" charset="1" panose="020B0806030504020204"/>
      <p:regular r:id="rId19"/>
    </p:embeddedFont>
    <p:embeddedFont>
      <p:font typeface="Open Sans" charset="1" panose="020B0606030504020204"/>
      <p:regular r:id="rId20"/>
    </p:embeddedFont>
    <p:embeddedFont>
      <p:font typeface="Open Sans Light" charset="1" panose="020B0306030504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Y1uel6GA.mp4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png>
</file>

<file path=ppt/media/image3.svg>
</file>

<file path=ppt/media/image4.png>
</file>

<file path=ppt/media/image5.jpe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5.jpeg" Type="http://schemas.openxmlformats.org/officeDocument/2006/relationships/image"/><Relationship Id="rId6" Target="../media/VAGY1uel6GA.mp4" Type="http://schemas.openxmlformats.org/officeDocument/2006/relationships/video"/><Relationship Id="rId7" Target="../media/VAGY1uel6GA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gif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24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16806" y="-3520692"/>
            <a:ext cx="15168385" cy="13250173"/>
            <a:chOff x="0" y="0"/>
            <a:chExt cx="5975350" cy="52197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519430" y="-910590"/>
              <a:ext cx="7381240" cy="6188710"/>
            </a:xfrm>
            <a:custGeom>
              <a:avLst/>
              <a:gdLst/>
              <a:ahLst/>
              <a:cxnLst/>
              <a:rect r="r" b="b" t="t" l="l"/>
              <a:pathLst>
                <a:path h="6188710" w="7381240">
                  <a:moveTo>
                    <a:pt x="2861310" y="5034280"/>
                  </a:moveTo>
                  <a:cubicBezTo>
                    <a:pt x="4353560" y="5034280"/>
                    <a:pt x="3549650" y="6188710"/>
                    <a:pt x="5092700" y="6121400"/>
                  </a:cubicBezTo>
                  <a:cubicBezTo>
                    <a:pt x="6408420" y="6064250"/>
                    <a:pt x="7381240" y="3489960"/>
                    <a:pt x="5207000" y="2288540"/>
                  </a:cubicBezTo>
                  <a:cubicBezTo>
                    <a:pt x="3470910" y="1328420"/>
                    <a:pt x="629920" y="0"/>
                    <a:pt x="1029970" y="1830070"/>
                  </a:cubicBezTo>
                  <a:cubicBezTo>
                    <a:pt x="1430020" y="3660140"/>
                    <a:pt x="0" y="4232910"/>
                    <a:pt x="744220" y="5205730"/>
                  </a:cubicBezTo>
                  <a:cubicBezTo>
                    <a:pt x="1488440" y="6178550"/>
                    <a:pt x="1544320" y="5034280"/>
                    <a:pt x="2861310" y="5034280"/>
                  </a:cubicBezTo>
                  <a:close/>
                </a:path>
              </a:pathLst>
            </a:custGeom>
            <a:blipFill>
              <a:blip r:embed="rId2"/>
              <a:stretch>
                <a:fillRect l="-22012" t="0" r="-8971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false" rot="0">
            <a:off x="-1879676" y="7742607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5222412" y="0"/>
                </a:moveTo>
                <a:lnTo>
                  <a:pt x="0" y="0"/>
                </a:lnTo>
                <a:lnTo>
                  <a:pt x="0" y="3420679"/>
                </a:lnTo>
                <a:lnTo>
                  <a:pt x="5222412" y="3420679"/>
                </a:lnTo>
                <a:lnTo>
                  <a:pt x="522241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6916806" y="-1414462"/>
            <a:ext cx="2828925" cy="2828925"/>
            <a:chOff x="0" y="0"/>
            <a:chExt cx="2787650" cy="27876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1143524" y="8351789"/>
            <a:ext cx="906511" cy="906511"/>
            <a:chOff x="0" y="0"/>
            <a:chExt cx="2787650" cy="27876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FBB303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2050035" y="5900825"/>
            <a:ext cx="2450963" cy="2450963"/>
            <a:chOff x="0" y="0"/>
            <a:chExt cx="2787650" cy="27876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28700" y="6330629"/>
            <a:ext cx="1255965" cy="181429"/>
            <a:chOff x="0" y="0"/>
            <a:chExt cx="4851132" cy="7007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51133" cy="700764"/>
            </a:xfrm>
            <a:custGeom>
              <a:avLst/>
              <a:gdLst/>
              <a:ahLst/>
              <a:cxnLst/>
              <a:rect r="r" b="b" t="t" l="l"/>
              <a:pathLst>
                <a:path h="700764" w="4851133">
                  <a:moveTo>
                    <a:pt x="4726672" y="700763"/>
                  </a:moveTo>
                  <a:lnTo>
                    <a:pt x="124460" y="700763"/>
                  </a:lnTo>
                  <a:cubicBezTo>
                    <a:pt x="55880" y="700763"/>
                    <a:pt x="0" y="644883"/>
                    <a:pt x="0" y="57630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726672" y="0"/>
                  </a:lnTo>
                  <a:cubicBezTo>
                    <a:pt x="4795252" y="0"/>
                    <a:pt x="4851133" y="55880"/>
                    <a:pt x="4851133" y="124460"/>
                  </a:cubicBezTo>
                  <a:lnTo>
                    <a:pt x="4851133" y="576303"/>
                  </a:lnTo>
                  <a:cubicBezTo>
                    <a:pt x="4851133" y="644883"/>
                    <a:pt x="4795252" y="700764"/>
                    <a:pt x="4726672" y="700764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2079376"/>
            <a:ext cx="7302568" cy="1929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728"/>
              </a:lnSpc>
              <a:spcBef>
                <a:spcPct val="0"/>
              </a:spcBef>
            </a:pPr>
            <a:r>
              <a:rPr lang="en-US" sz="11234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Spaghetti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753387"/>
            <a:ext cx="7302568" cy="1929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728"/>
              </a:lnSpc>
              <a:spcBef>
                <a:spcPct val="0"/>
              </a:spcBef>
            </a:pPr>
            <a:r>
              <a:rPr lang="en-US" sz="11234">
                <a:solidFill>
                  <a:srgbClr val="FBB303"/>
                </a:solidFill>
                <a:latin typeface="Norwester"/>
                <a:ea typeface="Norwester"/>
                <a:cs typeface="Norwester"/>
                <a:sym typeface="Norwester"/>
              </a:rPr>
              <a:t>Sort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8281" y="5862725"/>
            <a:ext cx="5198708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b="true" sz="2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Do Alimento ao Algoritmo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31530" y="23847"/>
            <a:ext cx="1811382" cy="1379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89"/>
              </a:lnSpc>
              <a:spcBef>
                <a:spcPct val="0"/>
              </a:spcBef>
            </a:pPr>
            <a:r>
              <a:rPr lang="en-US" sz="7992">
                <a:solidFill>
                  <a:srgbClr val="D64701"/>
                </a:solidFill>
                <a:latin typeface="Norwester"/>
                <a:ea typeface="Norwester"/>
                <a:cs typeface="Norwester"/>
                <a:sym typeface="Norwester"/>
              </a:rPr>
              <a:t>&lt;/&gt;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24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34665" y="2365237"/>
            <a:ext cx="8905875" cy="8905875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6350000"/>
                  </a:moveTo>
                  <a:lnTo>
                    <a:pt x="6350000" y="6350000"/>
                  </a:lnTo>
                  <a:lnTo>
                    <a:pt x="6350000" y="0"/>
                  </a:lnTo>
                  <a:cubicBezTo>
                    <a:pt x="2843530" y="0"/>
                    <a:pt x="0" y="2843530"/>
                    <a:pt x="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13449" t="0" r="-36550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false" rot="0">
            <a:off x="-1879676" y="7742607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5222412" y="0"/>
                </a:moveTo>
                <a:lnTo>
                  <a:pt x="0" y="0"/>
                </a:lnTo>
                <a:lnTo>
                  <a:pt x="0" y="3420679"/>
                </a:lnTo>
                <a:lnTo>
                  <a:pt x="5222412" y="3420679"/>
                </a:lnTo>
                <a:lnTo>
                  <a:pt x="522241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3286755" y="4236989"/>
            <a:ext cx="906511" cy="906511"/>
            <a:chOff x="0" y="0"/>
            <a:chExt cx="2787650" cy="27876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FBB303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4808337" y="828802"/>
            <a:ext cx="2450963" cy="2450963"/>
            <a:chOff x="0" y="0"/>
            <a:chExt cx="2787650" cy="27876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153402" y="1430297"/>
            <a:ext cx="10753102" cy="6120238"/>
            <a:chOff x="0" y="0"/>
            <a:chExt cx="2832093" cy="161191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32093" cy="1611915"/>
            </a:xfrm>
            <a:custGeom>
              <a:avLst/>
              <a:gdLst/>
              <a:ahLst/>
              <a:cxnLst/>
              <a:rect r="r" b="b" t="t" l="l"/>
              <a:pathLst>
                <a:path h="1611915" w="2832093">
                  <a:moveTo>
                    <a:pt x="36719" y="0"/>
                  </a:moveTo>
                  <a:lnTo>
                    <a:pt x="2795374" y="0"/>
                  </a:lnTo>
                  <a:cubicBezTo>
                    <a:pt x="2805112" y="0"/>
                    <a:pt x="2814452" y="3869"/>
                    <a:pt x="2821338" y="10755"/>
                  </a:cubicBezTo>
                  <a:cubicBezTo>
                    <a:pt x="2828224" y="17641"/>
                    <a:pt x="2832093" y="26980"/>
                    <a:pt x="2832093" y="36719"/>
                  </a:cubicBezTo>
                  <a:lnTo>
                    <a:pt x="2832093" y="1575196"/>
                  </a:lnTo>
                  <a:cubicBezTo>
                    <a:pt x="2832093" y="1584934"/>
                    <a:pt x="2828224" y="1594274"/>
                    <a:pt x="2821338" y="1601160"/>
                  </a:cubicBezTo>
                  <a:cubicBezTo>
                    <a:pt x="2814452" y="1608046"/>
                    <a:pt x="2805112" y="1611915"/>
                    <a:pt x="2795374" y="1611915"/>
                  </a:cubicBezTo>
                  <a:lnTo>
                    <a:pt x="36719" y="1611915"/>
                  </a:lnTo>
                  <a:cubicBezTo>
                    <a:pt x="16439" y="1611915"/>
                    <a:pt x="0" y="1595475"/>
                    <a:pt x="0" y="1575196"/>
                  </a:cubicBezTo>
                  <a:lnTo>
                    <a:pt x="0" y="36719"/>
                  </a:lnTo>
                  <a:cubicBezTo>
                    <a:pt x="0" y="26980"/>
                    <a:pt x="3869" y="17641"/>
                    <a:pt x="10755" y="10755"/>
                  </a:cubicBezTo>
                  <a:cubicBezTo>
                    <a:pt x="17641" y="3869"/>
                    <a:pt x="26980" y="0"/>
                    <a:pt x="36719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832093" cy="16500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268" r="0" b="0"/>
          <a:stretch>
            <a:fillRect/>
          </a:stretch>
        </p:blipFill>
        <p:spPr>
          <a:xfrm flipH="false" flipV="false" rot="0">
            <a:off x="1423253" y="1625609"/>
            <a:ext cx="10213399" cy="57296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24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0074" y="4703105"/>
            <a:ext cx="5105105" cy="4005015"/>
            <a:chOff x="0" y="0"/>
            <a:chExt cx="1913890" cy="1501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501469"/>
            </a:xfrm>
            <a:custGeom>
              <a:avLst/>
              <a:gdLst/>
              <a:ahLst/>
              <a:cxnLst/>
              <a:rect r="r" b="b" t="t" l="l"/>
              <a:pathLst>
                <a:path h="1501469" w="1913890">
                  <a:moveTo>
                    <a:pt x="1789430" y="1501469"/>
                  </a:moveTo>
                  <a:lnTo>
                    <a:pt x="124460" y="1501469"/>
                  </a:lnTo>
                  <a:cubicBezTo>
                    <a:pt x="55880" y="1501469"/>
                    <a:pt x="0" y="1445589"/>
                    <a:pt x="0" y="137700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377009"/>
                  </a:lnTo>
                  <a:cubicBezTo>
                    <a:pt x="1913890" y="1445589"/>
                    <a:pt x="1858010" y="1501469"/>
                    <a:pt x="1789430" y="1501469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5288320" y="3628799"/>
            <a:ext cx="2148613" cy="2148613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372821" y="4703105"/>
            <a:ext cx="5105105" cy="4005015"/>
            <a:chOff x="0" y="0"/>
            <a:chExt cx="1913890" cy="15014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501469"/>
            </a:xfrm>
            <a:custGeom>
              <a:avLst/>
              <a:gdLst/>
              <a:ahLst/>
              <a:cxnLst/>
              <a:rect r="r" b="b" t="t" l="l"/>
              <a:pathLst>
                <a:path h="1501469" w="1913890">
                  <a:moveTo>
                    <a:pt x="1789430" y="1501469"/>
                  </a:moveTo>
                  <a:lnTo>
                    <a:pt x="124460" y="1501469"/>
                  </a:lnTo>
                  <a:cubicBezTo>
                    <a:pt x="55880" y="1501469"/>
                    <a:pt x="0" y="1445589"/>
                    <a:pt x="0" y="137700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377009"/>
                  </a:lnTo>
                  <a:cubicBezTo>
                    <a:pt x="1913890" y="1445589"/>
                    <a:pt x="1858010" y="1501469"/>
                    <a:pt x="1789430" y="1501469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851067" y="3628799"/>
            <a:ext cx="2148613" cy="2148613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1404717"/>
            <a:ext cx="16230600" cy="1193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12"/>
              </a:lnSpc>
              <a:spcBef>
                <a:spcPct val="0"/>
              </a:spcBef>
            </a:pPr>
            <a:r>
              <a:rPr lang="en-US" sz="700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Referencias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88320" y="4117666"/>
            <a:ext cx="2148613" cy="105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11"/>
              </a:lnSpc>
              <a:spcBef>
                <a:spcPct val="0"/>
              </a:spcBef>
            </a:pPr>
            <a:r>
              <a:rPr lang="en-US" b="true" sz="615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51067" y="4117666"/>
            <a:ext cx="2148613" cy="105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11"/>
              </a:lnSpc>
              <a:spcBef>
                <a:spcPct val="0"/>
              </a:spcBef>
            </a:pPr>
            <a:r>
              <a:rPr lang="en-US" b="true" sz="615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347065" y="6469871"/>
            <a:ext cx="3834964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https://www.youtube.com/watch?v=CSPlPbZj58I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552856" y="5284781"/>
            <a:ext cx="3629172" cy="956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7"/>
              </a:lnSpc>
            </a:pPr>
            <a:r>
              <a:rPr lang="en-US" sz="1848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Weird Algorithm: Spaghetti Sort?</a:t>
            </a:r>
          </a:p>
          <a:p>
            <a:pPr algn="ctr">
              <a:lnSpc>
                <a:spcPts val="2587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0007892" y="6469871"/>
            <a:ext cx="3834964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https://en.wikipedia.org/wiki/Spaghetti_sort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72821" y="5278414"/>
            <a:ext cx="5105105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b="true" sz="25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Wikipedia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4512849" y="8024210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0" y="0"/>
                </a:moveTo>
                <a:lnTo>
                  <a:pt x="5222412" y="0"/>
                </a:lnTo>
                <a:lnTo>
                  <a:pt x="5222412" y="3420680"/>
                </a:lnTo>
                <a:lnTo>
                  <a:pt x="0" y="34206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false" rot="0">
            <a:off x="-1879676" y="7971207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5222412" y="0"/>
                </a:moveTo>
                <a:lnTo>
                  <a:pt x="0" y="0"/>
                </a:lnTo>
                <a:lnTo>
                  <a:pt x="0" y="3420679"/>
                </a:lnTo>
                <a:lnTo>
                  <a:pt x="5222412" y="3420679"/>
                </a:lnTo>
                <a:lnTo>
                  <a:pt x="522241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16187219" y="-650554"/>
            <a:ext cx="2450963" cy="2450963"/>
            <a:chOff x="0" y="0"/>
            <a:chExt cx="2787650" cy="27876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-5400000">
            <a:off x="-340551" y="-650554"/>
            <a:ext cx="2450963" cy="2450963"/>
            <a:chOff x="0" y="0"/>
            <a:chExt cx="2787650" cy="27876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24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41774" y="6784774"/>
            <a:ext cx="7004453" cy="3502226"/>
            <a:chOff x="0" y="0"/>
            <a:chExt cx="6350000" cy="3175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3175000"/>
            </a:xfrm>
            <a:custGeom>
              <a:avLst/>
              <a:gdLst/>
              <a:ahLst/>
              <a:cxnLst/>
              <a:rect r="r" b="b" t="t" l="l"/>
              <a:pathLst>
                <a:path h="3175000" w="6350000">
                  <a:moveTo>
                    <a:pt x="6350000" y="3175000"/>
                  </a:moveTo>
                  <a:lnTo>
                    <a:pt x="0" y="3175000"/>
                  </a:lnTo>
                  <a:lnTo>
                    <a:pt x="0" y="1574800"/>
                  </a:lnTo>
                  <a:cubicBezTo>
                    <a:pt x="0" y="704850"/>
                    <a:pt x="704850" y="0"/>
                    <a:pt x="1574800" y="0"/>
                  </a:cubicBezTo>
                  <a:lnTo>
                    <a:pt x="4775200" y="0"/>
                  </a:lnTo>
                  <a:cubicBezTo>
                    <a:pt x="5645150" y="0"/>
                    <a:pt x="6350000" y="704850"/>
                    <a:pt x="6350000" y="1574800"/>
                  </a:cubicBezTo>
                  <a:lnTo>
                    <a:pt x="6350000" y="3175000"/>
                  </a:lnTo>
                  <a:close/>
                </a:path>
              </a:pathLst>
            </a:custGeom>
            <a:blipFill>
              <a:blip r:embed="rId2"/>
              <a:stretch>
                <a:fillRect l="0" t="-16687" r="0" b="-16687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594729"/>
            <a:ext cx="16230600" cy="317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921"/>
              </a:lnSpc>
              <a:spcBef>
                <a:spcPct val="0"/>
              </a:spcBef>
            </a:pPr>
            <a:r>
              <a:rPr lang="en-US" sz="18515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-1879676" y="7742607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5222412" y="0"/>
                </a:moveTo>
                <a:lnTo>
                  <a:pt x="0" y="0"/>
                </a:lnTo>
                <a:lnTo>
                  <a:pt x="0" y="3420679"/>
                </a:lnTo>
                <a:lnTo>
                  <a:pt x="5222412" y="3420679"/>
                </a:lnTo>
                <a:lnTo>
                  <a:pt x="522241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12849" y="7795610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0" y="0"/>
                </a:moveTo>
                <a:lnTo>
                  <a:pt x="5222412" y="0"/>
                </a:lnTo>
                <a:lnTo>
                  <a:pt x="5222412" y="3420680"/>
                </a:lnTo>
                <a:lnTo>
                  <a:pt x="0" y="34206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575444" y="3514994"/>
            <a:ext cx="906511" cy="906511"/>
            <a:chOff x="0" y="0"/>
            <a:chExt cx="2787650" cy="27876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FBB303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3984038" y="4803277"/>
            <a:ext cx="2450963" cy="2450963"/>
            <a:chOff x="0" y="0"/>
            <a:chExt cx="2787650" cy="27876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731425" y="5291643"/>
            <a:ext cx="2450963" cy="2450963"/>
            <a:chOff x="0" y="0"/>
            <a:chExt cx="2787650" cy="27876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6806044" y="3514994"/>
            <a:ext cx="906511" cy="906511"/>
            <a:chOff x="0" y="0"/>
            <a:chExt cx="2787650" cy="27876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FBB303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5592356" y="2131061"/>
            <a:ext cx="453256" cy="453256"/>
            <a:chOff x="0" y="0"/>
            <a:chExt cx="2787650" cy="27876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2242389" y="2131061"/>
            <a:ext cx="453256" cy="453256"/>
            <a:chOff x="0" y="0"/>
            <a:chExt cx="2787650" cy="27876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5522374" y="5143500"/>
            <a:ext cx="5025114" cy="601909"/>
            <a:chOff x="0" y="0"/>
            <a:chExt cx="1323487" cy="15852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323487" cy="158528"/>
            </a:xfrm>
            <a:custGeom>
              <a:avLst/>
              <a:gdLst/>
              <a:ahLst/>
              <a:cxnLst/>
              <a:rect r="r" b="b" t="t" l="l"/>
              <a:pathLst>
                <a:path h="158528" w="1323487">
                  <a:moveTo>
                    <a:pt x="78573" y="0"/>
                  </a:moveTo>
                  <a:lnTo>
                    <a:pt x="1244914" y="0"/>
                  </a:lnTo>
                  <a:cubicBezTo>
                    <a:pt x="1265753" y="0"/>
                    <a:pt x="1285738" y="8278"/>
                    <a:pt x="1300473" y="23013"/>
                  </a:cubicBezTo>
                  <a:cubicBezTo>
                    <a:pt x="1315209" y="37749"/>
                    <a:pt x="1323487" y="57734"/>
                    <a:pt x="1323487" y="78573"/>
                  </a:cubicBezTo>
                  <a:lnTo>
                    <a:pt x="1323487" y="79955"/>
                  </a:lnTo>
                  <a:cubicBezTo>
                    <a:pt x="1323487" y="100793"/>
                    <a:pt x="1315209" y="120779"/>
                    <a:pt x="1300473" y="135514"/>
                  </a:cubicBezTo>
                  <a:cubicBezTo>
                    <a:pt x="1285738" y="150249"/>
                    <a:pt x="1265753" y="158528"/>
                    <a:pt x="1244914" y="158528"/>
                  </a:cubicBezTo>
                  <a:lnTo>
                    <a:pt x="78573" y="158528"/>
                  </a:lnTo>
                  <a:cubicBezTo>
                    <a:pt x="57734" y="158528"/>
                    <a:pt x="37749" y="150249"/>
                    <a:pt x="23013" y="135514"/>
                  </a:cubicBezTo>
                  <a:cubicBezTo>
                    <a:pt x="8278" y="120779"/>
                    <a:pt x="0" y="100793"/>
                    <a:pt x="0" y="79955"/>
                  </a:cubicBezTo>
                  <a:lnTo>
                    <a:pt x="0" y="78573"/>
                  </a:lnTo>
                  <a:cubicBezTo>
                    <a:pt x="0" y="57734"/>
                    <a:pt x="8278" y="37749"/>
                    <a:pt x="23013" y="23013"/>
                  </a:cubicBezTo>
                  <a:cubicBezTo>
                    <a:pt x="37749" y="8278"/>
                    <a:pt x="57734" y="0"/>
                    <a:pt x="78573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323487" cy="196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685408" y="5143500"/>
            <a:ext cx="1895142" cy="601909"/>
            <a:chOff x="0" y="0"/>
            <a:chExt cx="499132" cy="15852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99132" cy="158528"/>
            </a:xfrm>
            <a:custGeom>
              <a:avLst/>
              <a:gdLst/>
              <a:ahLst/>
              <a:cxnLst/>
              <a:rect r="r" b="b" t="t" l="l"/>
              <a:pathLst>
                <a:path h="158528" w="499132">
                  <a:moveTo>
                    <a:pt x="79264" y="0"/>
                  </a:moveTo>
                  <a:lnTo>
                    <a:pt x="419868" y="0"/>
                  </a:lnTo>
                  <a:cubicBezTo>
                    <a:pt x="463645" y="0"/>
                    <a:pt x="499132" y="35488"/>
                    <a:pt x="499132" y="79264"/>
                  </a:cubicBezTo>
                  <a:lnTo>
                    <a:pt x="499132" y="79264"/>
                  </a:lnTo>
                  <a:cubicBezTo>
                    <a:pt x="499132" y="123040"/>
                    <a:pt x="463645" y="158528"/>
                    <a:pt x="419868" y="158528"/>
                  </a:cubicBezTo>
                  <a:lnTo>
                    <a:pt x="79264" y="158528"/>
                  </a:lnTo>
                  <a:cubicBezTo>
                    <a:pt x="35488" y="158528"/>
                    <a:pt x="0" y="123040"/>
                    <a:pt x="0" y="79264"/>
                  </a:cubicBezTo>
                  <a:lnTo>
                    <a:pt x="0" y="79264"/>
                  </a:lnTo>
                  <a:cubicBezTo>
                    <a:pt x="0" y="35488"/>
                    <a:pt x="35488" y="0"/>
                    <a:pt x="79264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499132" cy="196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5644874" y="5235948"/>
            <a:ext cx="4780115" cy="417013"/>
            <a:chOff x="0" y="0"/>
            <a:chExt cx="1258960" cy="109831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258960" cy="109831"/>
            </a:xfrm>
            <a:custGeom>
              <a:avLst/>
              <a:gdLst/>
              <a:ahLst/>
              <a:cxnLst/>
              <a:rect r="r" b="b" t="t" l="l"/>
              <a:pathLst>
                <a:path h="109831" w="1258960">
                  <a:moveTo>
                    <a:pt x="54915" y="0"/>
                  </a:moveTo>
                  <a:lnTo>
                    <a:pt x="1204045" y="0"/>
                  </a:lnTo>
                  <a:cubicBezTo>
                    <a:pt x="1234374" y="0"/>
                    <a:pt x="1258960" y="24586"/>
                    <a:pt x="1258960" y="54915"/>
                  </a:cubicBezTo>
                  <a:lnTo>
                    <a:pt x="1258960" y="54915"/>
                  </a:lnTo>
                  <a:cubicBezTo>
                    <a:pt x="1258960" y="69480"/>
                    <a:pt x="1253175" y="83448"/>
                    <a:pt x="1242876" y="93746"/>
                  </a:cubicBezTo>
                  <a:cubicBezTo>
                    <a:pt x="1232577" y="104045"/>
                    <a:pt x="1218610" y="109831"/>
                    <a:pt x="1204045" y="109831"/>
                  </a:cubicBezTo>
                  <a:lnTo>
                    <a:pt x="54915" y="109831"/>
                  </a:lnTo>
                  <a:cubicBezTo>
                    <a:pt x="40351" y="109831"/>
                    <a:pt x="26383" y="104045"/>
                    <a:pt x="16084" y="93746"/>
                  </a:cubicBezTo>
                  <a:cubicBezTo>
                    <a:pt x="5786" y="83448"/>
                    <a:pt x="0" y="69480"/>
                    <a:pt x="0" y="54915"/>
                  </a:cubicBezTo>
                  <a:lnTo>
                    <a:pt x="0" y="54915"/>
                  </a:lnTo>
                  <a:cubicBezTo>
                    <a:pt x="0" y="40351"/>
                    <a:pt x="5786" y="26383"/>
                    <a:pt x="16084" y="16084"/>
                  </a:cubicBezTo>
                  <a:cubicBezTo>
                    <a:pt x="26383" y="5786"/>
                    <a:pt x="40351" y="0"/>
                    <a:pt x="54915" y="0"/>
                  </a:cubicBezTo>
                  <a:close/>
                </a:path>
              </a:pathLst>
            </a:custGeom>
            <a:solidFill>
              <a:srgbClr val="3B2417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1258960" cy="14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0774266" y="5215615"/>
            <a:ext cx="1717426" cy="457680"/>
            <a:chOff x="0" y="0"/>
            <a:chExt cx="452326" cy="120541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52326" cy="120541"/>
            </a:xfrm>
            <a:custGeom>
              <a:avLst/>
              <a:gdLst/>
              <a:ahLst/>
              <a:cxnLst/>
              <a:rect r="r" b="b" t="t" l="l"/>
              <a:pathLst>
                <a:path h="120541" w="452326">
                  <a:moveTo>
                    <a:pt x="60271" y="0"/>
                  </a:moveTo>
                  <a:lnTo>
                    <a:pt x="392056" y="0"/>
                  </a:lnTo>
                  <a:cubicBezTo>
                    <a:pt x="425342" y="0"/>
                    <a:pt x="452326" y="26984"/>
                    <a:pt x="452326" y="60271"/>
                  </a:cubicBezTo>
                  <a:lnTo>
                    <a:pt x="452326" y="60271"/>
                  </a:lnTo>
                  <a:cubicBezTo>
                    <a:pt x="452326" y="93557"/>
                    <a:pt x="425342" y="120541"/>
                    <a:pt x="392056" y="120541"/>
                  </a:cubicBezTo>
                  <a:lnTo>
                    <a:pt x="60271" y="120541"/>
                  </a:lnTo>
                  <a:cubicBezTo>
                    <a:pt x="26984" y="120541"/>
                    <a:pt x="0" y="93557"/>
                    <a:pt x="0" y="60271"/>
                  </a:cubicBezTo>
                  <a:lnTo>
                    <a:pt x="0" y="60271"/>
                  </a:lnTo>
                  <a:cubicBezTo>
                    <a:pt x="0" y="26984"/>
                    <a:pt x="26984" y="0"/>
                    <a:pt x="60271" y="0"/>
                  </a:cubicBezTo>
                  <a:close/>
                </a:path>
              </a:pathLst>
            </a:custGeom>
            <a:solidFill>
              <a:srgbClr val="3B2417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452326" cy="158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5522374" y="4421505"/>
            <a:ext cx="5025114" cy="601909"/>
            <a:chOff x="0" y="0"/>
            <a:chExt cx="1323487" cy="15852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323487" cy="158528"/>
            </a:xfrm>
            <a:custGeom>
              <a:avLst/>
              <a:gdLst/>
              <a:ahLst/>
              <a:cxnLst/>
              <a:rect r="r" b="b" t="t" l="l"/>
              <a:pathLst>
                <a:path h="158528" w="1323487">
                  <a:moveTo>
                    <a:pt x="78573" y="0"/>
                  </a:moveTo>
                  <a:lnTo>
                    <a:pt x="1244914" y="0"/>
                  </a:lnTo>
                  <a:cubicBezTo>
                    <a:pt x="1265753" y="0"/>
                    <a:pt x="1285738" y="8278"/>
                    <a:pt x="1300473" y="23013"/>
                  </a:cubicBezTo>
                  <a:cubicBezTo>
                    <a:pt x="1315209" y="37749"/>
                    <a:pt x="1323487" y="57734"/>
                    <a:pt x="1323487" y="78573"/>
                  </a:cubicBezTo>
                  <a:lnTo>
                    <a:pt x="1323487" y="79955"/>
                  </a:lnTo>
                  <a:cubicBezTo>
                    <a:pt x="1323487" y="100793"/>
                    <a:pt x="1315209" y="120779"/>
                    <a:pt x="1300473" y="135514"/>
                  </a:cubicBezTo>
                  <a:cubicBezTo>
                    <a:pt x="1285738" y="150249"/>
                    <a:pt x="1265753" y="158528"/>
                    <a:pt x="1244914" y="158528"/>
                  </a:cubicBezTo>
                  <a:lnTo>
                    <a:pt x="78573" y="158528"/>
                  </a:lnTo>
                  <a:cubicBezTo>
                    <a:pt x="57734" y="158528"/>
                    <a:pt x="37749" y="150249"/>
                    <a:pt x="23013" y="135514"/>
                  </a:cubicBezTo>
                  <a:cubicBezTo>
                    <a:pt x="8278" y="120779"/>
                    <a:pt x="0" y="100793"/>
                    <a:pt x="0" y="79955"/>
                  </a:cubicBezTo>
                  <a:lnTo>
                    <a:pt x="0" y="78573"/>
                  </a:lnTo>
                  <a:cubicBezTo>
                    <a:pt x="0" y="57734"/>
                    <a:pt x="8278" y="37749"/>
                    <a:pt x="23013" y="23013"/>
                  </a:cubicBezTo>
                  <a:cubicBezTo>
                    <a:pt x="37749" y="8278"/>
                    <a:pt x="57734" y="0"/>
                    <a:pt x="78573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1323487" cy="196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0685408" y="4421505"/>
            <a:ext cx="1895142" cy="601909"/>
            <a:chOff x="0" y="0"/>
            <a:chExt cx="499132" cy="15852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499132" cy="158528"/>
            </a:xfrm>
            <a:custGeom>
              <a:avLst/>
              <a:gdLst/>
              <a:ahLst/>
              <a:cxnLst/>
              <a:rect r="r" b="b" t="t" l="l"/>
              <a:pathLst>
                <a:path h="158528" w="499132">
                  <a:moveTo>
                    <a:pt x="79264" y="0"/>
                  </a:moveTo>
                  <a:lnTo>
                    <a:pt x="419868" y="0"/>
                  </a:lnTo>
                  <a:cubicBezTo>
                    <a:pt x="463645" y="0"/>
                    <a:pt x="499132" y="35488"/>
                    <a:pt x="499132" y="79264"/>
                  </a:cubicBezTo>
                  <a:lnTo>
                    <a:pt x="499132" y="79264"/>
                  </a:lnTo>
                  <a:cubicBezTo>
                    <a:pt x="499132" y="123040"/>
                    <a:pt x="463645" y="158528"/>
                    <a:pt x="419868" y="158528"/>
                  </a:cubicBezTo>
                  <a:lnTo>
                    <a:pt x="79264" y="158528"/>
                  </a:lnTo>
                  <a:cubicBezTo>
                    <a:pt x="35488" y="158528"/>
                    <a:pt x="0" y="123040"/>
                    <a:pt x="0" y="79264"/>
                  </a:cubicBezTo>
                  <a:lnTo>
                    <a:pt x="0" y="79264"/>
                  </a:lnTo>
                  <a:cubicBezTo>
                    <a:pt x="0" y="35488"/>
                    <a:pt x="35488" y="0"/>
                    <a:pt x="79264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499132" cy="196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5644874" y="4513953"/>
            <a:ext cx="4780115" cy="417013"/>
            <a:chOff x="0" y="0"/>
            <a:chExt cx="1258960" cy="109831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258960" cy="109831"/>
            </a:xfrm>
            <a:custGeom>
              <a:avLst/>
              <a:gdLst/>
              <a:ahLst/>
              <a:cxnLst/>
              <a:rect r="r" b="b" t="t" l="l"/>
              <a:pathLst>
                <a:path h="109831" w="1258960">
                  <a:moveTo>
                    <a:pt x="54915" y="0"/>
                  </a:moveTo>
                  <a:lnTo>
                    <a:pt x="1204045" y="0"/>
                  </a:lnTo>
                  <a:cubicBezTo>
                    <a:pt x="1234374" y="0"/>
                    <a:pt x="1258960" y="24586"/>
                    <a:pt x="1258960" y="54915"/>
                  </a:cubicBezTo>
                  <a:lnTo>
                    <a:pt x="1258960" y="54915"/>
                  </a:lnTo>
                  <a:cubicBezTo>
                    <a:pt x="1258960" y="69480"/>
                    <a:pt x="1253175" y="83448"/>
                    <a:pt x="1242876" y="93746"/>
                  </a:cubicBezTo>
                  <a:cubicBezTo>
                    <a:pt x="1232577" y="104045"/>
                    <a:pt x="1218610" y="109831"/>
                    <a:pt x="1204045" y="109831"/>
                  </a:cubicBezTo>
                  <a:lnTo>
                    <a:pt x="54915" y="109831"/>
                  </a:lnTo>
                  <a:cubicBezTo>
                    <a:pt x="40351" y="109831"/>
                    <a:pt x="26383" y="104045"/>
                    <a:pt x="16084" y="93746"/>
                  </a:cubicBezTo>
                  <a:cubicBezTo>
                    <a:pt x="5786" y="83448"/>
                    <a:pt x="0" y="69480"/>
                    <a:pt x="0" y="54915"/>
                  </a:cubicBezTo>
                  <a:lnTo>
                    <a:pt x="0" y="54915"/>
                  </a:lnTo>
                  <a:cubicBezTo>
                    <a:pt x="0" y="40351"/>
                    <a:pt x="5786" y="26383"/>
                    <a:pt x="16084" y="16084"/>
                  </a:cubicBezTo>
                  <a:cubicBezTo>
                    <a:pt x="26383" y="5786"/>
                    <a:pt x="40351" y="0"/>
                    <a:pt x="54915" y="0"/>
                  </a:cubicBezTo>
                  <a:close/>
                </a:path>
              </a:pathLst>
            </a:custGeom>
            <a:solidFill>
              <a:srgbClr val="3B2417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38100"/>
              <a:ext cx="1258960" cy="14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0774266" y="4493620"/>
            <a:ext cx="1717426" cy="457680"/>
            <a:chOff x="0" y="0"/>
            <a:chExt cx="452326" cy="120541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52326" cy="120541"/>
            </a:xfrm>
            <a:custGeom>
              <a:avLst/>
              <a:gdLst/>
              <a:ahLst/>
              <a:cxnLst/>
              <a:rect r="r" b="b" t="t" l="l"/>
              <a:pathLst>
                <a:path h="120541" w="452326">
                  <a:moveTo>
                    <a:pt x="60271" y="0"/>
                  </a:moveTo>
                  <a:lnTo>
                    <a:pt x="392056" y="0"/>
                  </a:lnTo>
                  <a:cubicBezTo>
                    <a:pt x="425342" y="0"/>
                    <a:pt x="452326" y="26984"/>
                    <a:pt x="452326" y="60271"/>
                  </a:cubicBezTo>
                  <a:lnTo>
                    <a:pt x="452326" y="60271"/>
                  </a:lnTo>
                  <a:cubicBezTo>
                    <a:pt x="452326" y="93557"/>
                    <a:pt x="425342" y="120541"/>
                    <a:pt x="392056" y="120541"/>
                  </a:cubicBezTo>
                  <a:lnTo>
                    <a:pt x="60271" y="120541"/>
                  </a:lnTo>
                  <a:cubicBezTo>
                    <a:pt x="26984" y="120541"/>
                    <a:pt x="0" y="93557"/>
                    <a:pt x="0" y="60271"/>
                  </a:cubicBezTo>
                  <a:lnTo>
                    <a:pt x="0" y="60271"/>
                  </a:lnTo>
                  <a:cubicBezTo>
                    <a:pt x="0" y="26984"/>
                    <a:pt x="26984" y="0"/>
                    <a:pt x="60271" y="0"/>
                  </a:cubicBezTo>
                  <a:close/>
                </a:path>
              </a:pathLst>
            </a:custGeom>
            <a:solidFill>
              <a:srgbClr val="3B2417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38100"/>
              <a:ext cx="452326" cy="158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5522374" y="3667295"/>
            <a:ext cx="5025114" cy="601909"/>
            <a:chOff x="0" y="0"/>
            <a:chExt cx="1323487" cy="158528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1323487" cy="158528"/>
            </a:xfrm>
            <a:custGeom>
              <a:avLst/>
              <a:gdLst/>
              <a:ahLst/>
              <a:cxnLst/>
              <a:rect r="r" b="b" t="t" l="l"/>
              <a:pathLst>
                <a:path h="158528" w="1323487">
                  <a:moveTo>
                    <a:pt x="78573" y="0"/>
                  </a:moveTo>
                  <a:lnTo>
                    <a:pt x="1244914" y="0"/>
                  </a:lnTo>
                  <a:cubicBezTo>
                    <a:pt x="1265753" y="0"/>
                    <a:pt x="1285738" y="8278"/>
                    <a:pt x="1300473" y="23013"/>
                  </a:cubicBezTo>
                  <a:cubicBezTo>
                    <a:pt x="1315209" y="37749"/>
                    <a:pt x="1323487" y="57734"/>
                    <a:pt x="1323487" y="78573"/>
                  </a:cubicBezTo>
                  <a:lnTo>
                    <a:pt x="1323487" y="79955"/>
                  </a:lnTo>
                  <a:cubicBezTo>
                    <a:pt x="1323487" y="100793"/>
                    <a:pt x="1315209" y="120779"/>
                    <a:pt x="1300473" y="135514"/>
                  </a:cubicBezTo>
                  <a:cubicBezTo>
                    <a:pt x="1285738" y="150249"/>
                    <a:pt x="1265753" y="158528"/>
                    <a:pt x="1244914" y="158528"/>
                  </a:cubicBezTo>
                  <a:lnTo>
                    <a:pt x="78573" y="158528"/>
                  </a:lnTo>
                  <a:cubicBezTo>
                    <a:pt x="57734" y="158528"/>
                    <a:pt x="37749" y="150249"/>
                    <a:pt x="23013" y="135514"/>
                  </a:cubicBezTo>
                  <a:cubicBezTo>
                    <a:pt x="8278" y="120779"/>
                    <a:pt x="0" y="100793"/>
                    <a:pt x="0" y="79955"/>
                  </a:cubicBezTo>
                  <a:lnTo>
                    <a:pt x="0" y="78573"/>
                  </a:lnTo>
                  <a:cubicBezTo>
                    <a:pt x="0" y="57734"/>
                    <a:pt x="8278" y="37749"/>
                    <a:pt x="23013" y="23013"/>
                  </a:cubicBezTo>
                  <a:cubicBezTo>
                    <a:pt x="37749" y="8278"/>
                    <a:pt x="57734" y="0"/>
                    <a:pt x="78573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38100"/>
              <a:ext cx="1323487" cy="196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10685408" y="3667295"/>
            <a:ext cx="1895142" cy="601909"/>
            <a:chOff x="0" y="0"/>
            <a:chExt cx="499132" cy="158528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499132" cy="158528"/>
            </a:xfrm>
            <a:custGeom>
              <a:avLst/>
              <a:gdLst/>
              <a:ahLst/>
              <a:cxnLst/>
              <a:rect r="r" b="b" t="t" l="l"/>
              <a:pathLst>
                <a:path h="158528" w="499132">
                  <a:moveTo>
                    <a:pt x="79264" y="0"/>
                  </a:moveTo>
                  <a:lnTo>
                    <a:pt x="419868" y="0"/>
                  </a:lnTo>
                  <a:cubicBezTo>
                    <a:pt x="463645" y="0"/>
                    <a:pt x="499132" y="35488"/>
                    <a:pt x="499132" y="79264"/>
                  </a:cubicBezTo>
                  <a:lnTo>
                    <a:pt x="499132" y="79264"/>
                  </a:lnTo>
                  <a:cubicBezTo>
                    <a:pt x="499132" y="123040"/>
                    <a:pt x="463645" y="158528"/>
                    <a:pt x="419868" y="158528"/>
                  </a:cubicBezTo>
                  <a:lnTo>
                    <a:pt x="79264" y="158528"/>
                  </a:lnTo>
                  <a:cubicBezTo>
                    <a:pt x="35488" y="158528"/>
                    <a:pt x="0" y="123040"/>
                    <a:pt x="0" y="79264"/>
                  </a:cubicBezTo>
                  <a:lnTo>
                    <a:pt x="0" y="79264"/>
                  </a:lnTo>
                  <a:cubicBezTo>
                    <a:pt x="0" y="35488"/>
                    <a:pt x="35488" y="0"/>
                    <a:pt x="79264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38100"/>
              <a:ext cx="499132" cy="196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5644874" y="3759743"/>
            <a:ext cx="4780115" cy="417013"/>
            <a:chOff x="0" y="0"/>
            <a:chExt cx="1258960" cy="109831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1258960" cy="109831"/>
            </a:xfrm>
            <a:custGeom>
              <a:avLst/>
              <a:gdLst/>
              <a:ahLst/>
              <a:cxnLst/>
              <a:rect r="r" b="b" t="t" l="l"/>
              <a:pathLst>
                <a:path h="109831" w="1258960">
                  <a:moveTo>
                    <a:pt x="54915" y="0"/>
                  </a:moveTo>
                  <a:lnTo>
                    <a:pt x="1204045" y="0"/>
                  </a:lnTo>
                  <a:cubicBezTo>
                    <a:pt x="1234374" y="0"/>
                    <a:pt x="1258960" y="24586"/>
                    <a:pt x="1258960" y="54915"/>
                  </a:cubicBezTo>
                  <a:lnTo>
                    <a:pt x="1258960" y="54915"/>
                  </a:lnTo>
                  <a:cubicBezTo>
                    <a:pt x="1258960" y="69480"/>
                    <a:pt x="1253175" y="83448"/>
                    <a:pt x="1242876" y="93746"/>
                  </a:cubicBezTo>
                  <a:cubicBezTo>
                    <a:pt x="1232577" y="104045"/>
                    <a:pt x="1218610" y="109831"/>
                    <a:pt x="1204045" y="109831"/>
                  </a:cubicBezTo>
                  <a:lnTo>
                    <a:pt x="54915" y="109831"/>
                  </a:lnTo>
                  <a:cubicBezTo>
                    <a:pt x="40351" y="109831"/>
                    <a:pt x="26383" y="104045"/>
                    <a:pt x="16084" y="93746"/>
                  </a:cubicBezTo>
                  <a:cubicBezTo>
                    <a:pt x="5786" y="83448"/>
                    <a:pt x="0" y="69480"/>
                    <a:pt x="0" y="54915"/>
                  </a:cubicBezTo>
                  <a:lnTo>
                    <a:pt x="0" y="54915"/>
                  </a:lnTo>
                  <a:cubicBezTo>
                    <a:pt x="0" y="40351"/>
                    <a:pt x="5786" y="26383"/>
                    <a:pt x="16084" y="16084"/>
                  </a:cubicBezTo>
                  <a:cubicBezTo>
                    <a:pt x="26383" y="5786"/>
                    <a:pt x="40351" y="0"/>
                    <a:pt x="54915" y="0"/>
                  </a:cubicBezTo>
                  <a:close/>
                </a:path>
              </a:pathLst>
            </a:custGeom>
            <a:solidFill>
              <a:srgbClr val="3B2417"/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-38100"/>
              <a:ext cx="1258960" cy="14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52" id="52"/>
          <p:cNvGrpSpPr/>
          <p:nvPr/>
        </p:nvGrpSpPr>
        <p:grpSpPr>
          <a:xfrm rot="0">
            <a:off x="10774266" y="3739410"/>
            <a:ext cx="1717426" cy="457680"/>
            <a:chOff x="0" y="0"/>
            <a:chExt cx="452326" cy="120541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452326" cy="120541"/>
            </a:xfrm>
            <a:custGeom>
              <a:avLst/>
              <a:gdLst/>
              <a:ahLst/>
              <a:cxnLst/>
              <a:rect r="r" b="b" t="t" l="l"/>
              <a:pathLst>
                <a:path h="120541" w="452326">
                  <a:moveTo>
                    <a:pt x="60271" y="0"/>
                  </a:moveTo>
                  <a:lnTo>
                    <a:pt x="392056" y="0"/>
                  </a:lnTo>
                  <a:cubicBezTo>
                    <a:pt x="425342" y="0"/>
                    <a:pt x="452326" y="26984"/>
                    <a:pt x="452326" y="60271"/>
                  </a:cubicBezTo>
                  <a:lnTo>
                    <a:pt x="452326" y="60271"/>
                  </a:lnTo>
                  <a:cubicBezTo>
                    <a:pt x="452326" y="93557"/>
                    <a:pt x="425342" y="120541"/>
                    <a:pt x="392056" y="120541"/>
                  </a:cubicBezTo>
                  <a:lnTo>
                    <a:pt x="60271" y="120541"/>
                  </a:lnTo>
                  <a:cubicBezTo>
                    <a:pt x="26984" y="120541"/>
                    <a:pt x="0" y="93557"/>
                    <a:pt x="0" y="60271"/>
                  </a:cubicBezTo>
                  <a:lnTo>
                    <a:pt x="0" y="60271"/>
                  </a:lnTo>
                  <a:cubicBezTo>
                    <a:pt x="0" y="26984"/>
                    <a:pt x="26984" y="0"/>
                    <a:pt x="60271" y="0"/>
                  </a:cubicBezTo>
                  <a:close/>
                </a:path>
              </a:pathLst>
            </a:custGeom>
            <a:solidFill>
              <a:srgbClr val="3B2417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0" y="-38100"/>
              <a:ext cx="452326" cy="158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55" id="55"/>
          <p:cNvSpPr txBox="true"/>
          <p:nvPr/>
        </p:nvSpPr>
        <p:spPr>
          <a:xfrm rot="0">
            <a:off x="6312230" y="3762827"/>
            <a:ext cx="3445403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Murilo Fischer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0982228" y="3762827"/>
            <a:ext cx="1301502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0002/24-1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5945935" y="4536214"/>
            <a:ext cx="4177993" cy="341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8"/>
              </a:lnSpc>
              <a:spcBef>
                <a:spcPct val="0"/>
              </a:spcBef>
            </a:pPr>
            <a:r>
              <a:rPr lang="en-US" sz="193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Camila Chiarelli Pereira Guedes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6134866" y="5232964"/>
            <a:ext cx="3800131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Igor Mateus Lima de Jesus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10982228" y="4517037"/>
            <a:ext cx="1301502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0110/24-1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10982228" y="5232964"/>
            <a:ext cx="1301502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0072/24-1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24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499965" y="1915954"/>
            <a:ext cx="6485400" cy="6455093"/>
            <a:chOff x="0" y="0"/>
            <a:chExt cx="4565904" cy="45445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904" cy="4544567"/>
            </a:xfrm>
            <a:custGeom>
              <a:avLst/>
              <a:gdLst/>
              <a:ahLst/>
              <a:cxnLst/>
              <a:rect r="r" b="b" t="t" l="l"/>
              <a:pathLst>
                <a:path h="4544567" w="4565904">
                  <a:moveTo>
                    <a:pt x="4565904" y="4544567"/>
                  </a:moveTo>
                  <a:lnTo>
                    <a:pt x="0" y="4544567"/>
                  </a:lnTo>
                  <a:lnTo>
                    <a:pt x="0" y="0"/>
                  </a:lnTo>
                  <a:lnTo>
                    <a:pt x="4565904" y="0"/>
                  </a:lnTo>
                  <a:lnTo>
                    <a:pt x="4565904" y="4544567"/>
                  </a:lnTo>
                  <a:close/>
                </a:path>
              </a:pathLst>
            </a:custGeom>
            <a:blipFill>
              <a:blip r:embed="rId2"/>
              <a:stretch>
                <a:fillRect l="-16" t="0" r="-16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39186" y="-75265"/>
              <a:ext cx="4505471" cy="4650580"/>
            </a:xfrm>
            <a:custGeom>
              <a:avLst/>
              <a:gdLst/>
              <a:ahLst/>
              <a:cxnLst/>
              <a:rect r="r" b="b" t="t" l="l"/>
              <a:pathLst>
                <a:path h="4650580" w="4505471">
                  <a:moveTo>
                    <a:pt x="3667159" y="3415751"/>
                  </a:moveTo>
                  <a:cubicBezTo>
                    <a:pt x="3795965" y="3533254"/>
                    <a:pt x="3910772" y="3707126"/>
                    <a:pt x="3859861" y="3888976"/>
                  </a:cubicBezTo>
                  <a:cubicBezTo>
                    <a:pt x="3813124" y="4055920"/>
                    <a:pt x="3648563" y="4201414"/>
                    <a:pt x="3507175" y="4288776"/>
                  </a:cubicBezTo>
                  <a:cubicBezTo>
                    <a:pt x="3284047" y="4426644"/>
                    <a:pt x="2762085" y="4650580"/>
                    <a:pt x="2547472" y="4387898"/>
                  </a:cubicBezTo>
                  <a:cubicBezTo>
                    <a:pt x="2380751" y="4183834"/>
                    <a:pt x="2424554" y="3825915"/>
                    <a:pt x="2548204" y="3612329"/>
                  </a:cubicBezTo>
                  <a:cubicBezTo>
                    <a:pt x="2747120" y="3268735"/>
                    <a:pt x="3208558" y="3131792"/>
                    <a:pt x="3557003" y="3334890"/>
                  </a:cubicBezTo>
                  <a:cubicBezTo>
                    <a:pt x="3596017" y="3357631"/>
                    <a:pt x="3632967" y="3384560"/>
                    <a:pt x="3667159" y="3415751"/>
                  </a:cubicBezTo>
                  <a:close/>
                  <a:moveTo>
                    <a:pt x="1992447" y="3791818"/>
                  </a:moveTo>
                  <a:cubicBezTo>
                    <a:pt x="2010137" y="3735023"/>
                    <a:pt x="2026966" y="3678482"/>
                    <a:pt x="2044809" y="3624143"/>
                  </a:cubicBezTo>
                  <a:cubicBezTo>
                    <a:pt x="2155323" y="3287600"/>
                    <a:pt x="2467546" y="3015212"/>
                    <a:pt x="2805618" y="2922461"/>
                  </a:cubicBezTo>
                  <a:cubicBezTo>
                    <a:pt x="3205451" y="2812765"/>
                    <a:pt x="3666233" y="2918375"/>
                    <a:pt x="4018231" y="2699287"/>
                  </a:cubicBezTo>
                  <a:cubicBezTo>
                    <a:pt x="4278232" y="2537458"/>
                    <a:pt x="4415573" y="2226502"/>
                    <a:pt x="4442630" y="1921440"/>
                  </a:cubicBezTo>
                  <a:cubicBezTo>
                    <a:pt x="4505471" y="1212925"/>
                    <a:pt x="4013209" y="517056"/>
                    <a:pt x="3350583" y="258527"/>
                  </a:cubicBezTo>
                  <a:cubicBezTo>
                    <a:pt x="2687957" y="0"/>
                    <a:pt x="1905716" y="147565"/>
                    <a:pt x="1323944" y="556780"/>
                  </a:cubicBezTo>
                  <a:cubicBezTo>
                    <a:pt x="742171" y="965997"/>
                    <a:pt x="351113" y="1609760"/>
                    <a:pt x="157854" y="2294298"/>
                  </a:cubicBezTo>
                  <a:cubicBezTo>
                    <a:pt x="50189" y="2675657"/>
                    <a:pt x="0" y="3083913"/>
                    <a:pt x="98444" y="3467756"/>
                  </a:cubicBezTo>
                  <a:cubicBezTo>
                    <a:pt x="196887" y="3851595"/>
                    <a:pt x="463655" y="4206901"/>
                    <a:pt x="838105" y="4336516"/>
                  </a:cubicBezTo>
                  <a:cubicBezTo>
                    <a:pt x="1064617" y="4414922"/>
                    <a:pt x="1328292" y="4473641"/>
                    <a:pt x="1561066" y="4386798"/>
                  </a:cubicBezTo>
                  <a:cubicBezTo>
                    <a:pt x="1822906" y="4289110"/>
                    <a:pt x="1915759" y="4038047"/>
                    <a:pt x="1992447" y="3791818"/>
                  </a:cubicBezTo>
                  <a:close/>
                </a:path>
              </a:pathLst>
            </a:custGeom>
            <a:blipFill>
              <a:blip r:embed="rId3"/>
              <a:stretch>
                <a:fillRect l="-16057" t="-4994" r="-49707" b="-6126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512849" y="7795610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0" y="0"/>
                </a:moveTo>
                <a:lnTo>
                  <a:pt x="5222412" y="0"/>
                </a:lnTo>
                <a:lnTo>
                  <a:pt x="5222412" y="3420680"/>
                </a:lnTo>
                <a:lnTo>
                  <a:pt x="0" y="34206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499965" y="1800926"/>
            <a:ext cx="906511" cy="906511"/>
            <a:chOff x="0" y="0"/>
            <a:chExt cx="2787650" cy="27876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FBB303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5534401" y="1028700"/>
            <a:ext cx="2450963" cy="2450963"/>
            <a:chOff x="0" y="0"/>
            <a:chExt cx="2787650" cy="27876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4742665" y="7795610"/>
            <a:ext cx="1188177" cy="1188177"/>
            <a:chOff x="0" y="0"/>
            <a:chExt cx="2787650" cy="27876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9690032" y="3585122"/>
            <a:ext cx="8023218" cy="1200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812"/>
              </a:lnSpc>
              <a:spcBef>
                <a:spcPct val="0"/>
              </a:spcBef>
            </a:pPr>
            <a:r>
              <a:rPr lang="en-US" sz="7009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O que é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90032" y="4629548"/>
            <a:ext cx="8023218" cy="1200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812"/>
              </a:lnSpc>
              <a:spcBef>
                <a:spcPct val="0"/>
              </a:spcBef>
            </a:pPr>
            <a:r>
              <a:rPr lang="en-US" sz="7009">
                <a:solidFill>
                  <a:srgbClr val="FBB303"/>
                </a:solidFill>
                <a:latin typeface="Norwester"/>
                <a:ea typeface="Norwester"/>
                <a:cs typeface="Norwester"/>
                <a:sym typeface="Norwester"/>
              </a:rPr>
              <a:t>Spaghetti sort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690032" y="7647993"/>
            <a:ext cx="1255965" cy="181429"/>
            <a:chOff x="0" y="0"/>
            <a:chExt cx="4851132" cy="70076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51133" cy="700764"/>
            </a:xfrm>
            <a:custGeom>
              <a:avLst/>
              <a:gdLst/>
              <a:ahLst/>
              <a:cxnLst/>
              <a:rect r="r" b="b" t="t" l="l"/>
              <a:pathLst>
                <a:path h="700764" w="4851133">
                  <a:moveTo>
                    <a:pt x="4726672" y="700763"/>
                  </a:moveTo>
                  <a:lnTo>
                    <a:pt x="124460" y="700763"/>
                  </a:lnTo>
                  <a:cubicBezTo>
                    <a:pt x="55880" y="700763"/>
                    <a:pt x="0" y="644883"/>
                    <a:pt x="0" y="57630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726672" y="0"/>
                  </a:lnTo>
                  <a:cubicBezTo>
                    <a:pt x="4795252" y="0"/>
                    <a:pt x="4851133" y="55880"/>
                    <a:pt x="4851133" y="124460"/>
                  </a:cubicBezTo>
                  <a:lnTo>
                    <a:pt x="4851133" y="576303"/>
                  </a:lnTo>
                  <a:cubicBezTo>
                    <a:pt x="4851133" y="644883"/>
                    <a:pt x="4795252" y="700764"/>
                    <a:pt x="4726672" y="700764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24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1879676" y="7742607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5222412" y="0"/>
                </a:moveTo>
                <a:lnTo>
                  <a:pt x="0" y="0"/>
                </a:lnTo>
                <a:lnTo>
                  <a:pt x="0" y="3420679"/>
                </a:lnTo>
                <a:lnTo>
                  <a:pt x="5222412" y="3420679"/>
                </a:lnTo>
                <a:lnTo>
                  <a:pt x="522241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5440401" y="419100"/>
            <a:ext cx="2450963" cy="2450963"/>
            <a:chOff x="0" y="0"/>
            <a:chExt cx="2787650" cy="27876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6703188" y="8664212"/>
            <a:ext cx="1188177" cy="1188177"/>
            <a:chOff x="0" y="0"/>
            <a:chExt cx="2787650" cy="27876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517133" y="575444"/>
            <a:ext cx="906511" cy="906511"/>
            <a:chOff x="0" y="0"/>
            <a:chExt cx="2787650" cy="27876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FBB303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3300074" y="750410"/>
            <a:ext cx="11687851" cy="8786180"/>
          </a:xfrm>
          <a:custGeom>
            <a:avLst/>
            <a:gdLst/>
            <a:ahLst/>
            <a:cxnLst/>
            <a:rect r="r" b="b" t="t" l="l"/>
            <a:pathLst>
              <a:path h="8786180" w="11687851">
                <a:moveTo>
                  <a:pt x="0" y="0"/>
                </a:moveTo>
                <a:lnTo>
                  <a:pt x="11687852" y="0"/>
                </a:lnTo>
                <a:lnTo>
                  <a:pt x="11687852" y="8786180"/>
                </a:lnTo>
                <a:lnTo>
                  <a:pt x="0" y="878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24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37105" y="736844"/>
            <a:ext cx="12633067" cy="12633067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</p:grpSp>
      <p:sp>
        <p:nvSpPr>
          <p:cNvPr name="Freeform 4" id="4"/>
          <p:cNvSpPr/>
          <p:nvPr/>
        </p:nvSpPr>
        <p:spPr>
          <a:xfrm flipH="true" flipV="false" rot="0">
            <a:off x="-1832051" y="7742607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5222412" y="0"/>
                </a:moveTo>
                <a:lnTo>
                  <a:pt x="0" y="0"/>
                </a:lnTo>
                <a:lnTo>
                  <a:pt x="0" y="3420679"/>
                </a:lnTo>
                <a:lnTo>
                  <a:pt x="5222412" y="3420679"/>
                </a:lnTo>
                <a:lnTo>
                  <a:pt x="522241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667144" y="7795610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0" y="0"/>
                </a:moveTo>
                <a:lnTo>
                  <a:pt x="5222412" y="0"/>
                </a:lnTo>
                <a:lnTo>
                  <a:pt x="5222412" y="3420680"/>
                </a:lnTo>
                <a:lnTo>
                  <a:pt x="0" y="34206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937105" y="7022590"/>
            <a:ext cx="906511" cy="906511"/>
            <a:chOff x="0" y="0"/>
            <a:chExt cx="2787650" cy="27876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FBB303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4620794" y="5276231"/>
            <a:ext cx="2450963" cy="2450963"/>
            <a:chOff x="0" y="0"/>
            <a:chExt cx="2787650" cy="27876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397232" y="5313535"/>
            <a:ext cx="1188177" cy="1188177"/>
            <a:chOff x="0" y="0"/>
            <a:chExt cx="2787650" cy="27876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5374886" y="3381578"/>
            <a:ext cx="7538229" cy="4345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7"/>
              </a:lnSpc>
              <a:spcBef>
                <a:spcPct val="0"/>
              </a:spcBef>
            </a:pPr>
            <a:r>
              <a:rPr lang="en-US" sz="273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 Spaghetti Sort é um algoritmo de ordenação inspirado em um método físico: ele simula a ideia de alinhar "espaguetes" de diferentes comprimentos e deixar que os mais longos fiquem em destaque, criando uma ordem natural. É um algoritmo interessante, mas tem aplicação prática limitada e é mais um conceito teórico do que uma técnica amplamente usada.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24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34665" y="2365237"/>
            <a:ext cx="8905875" cy="8905875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6350000"/>
                  </a:moveTo>
                  <a:lnTo>
                    <a:pt x="6350000" y="6350000"/>
                  </a:lnTo>
                  <a:lnTo>
                    <a:pt x="6350000" y="0"/>
                  </a:lnTo>
                  <a:cubicBezTo>
                    <a:pt x="2843530" y="0"/>
                    <a:pt x="0" y="2843530"/>
                    <a:pt x="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13449" t="0" r="-36550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false" rot="0">
            <a:off x="-1879676" y="7742607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5222412" y="0"/>
                </a:moveTo>
                <a:lnTo>
                  <a:pt x="0" y="0"/>
                </a:lnTo>
                <a:lnTo>
                  <a:pt x="0" y="3420679"/>
                </a:lnTo>
                <a:lnTo>
                  <a:pt x="5222412" y="3420679"/>
                </a:lnTo>
                <a:lnTo>
                  <a:pt x="522241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3286755" y="4236989"/>
            <a:ext cx="906511" cy="906511"/>
            <a:chOff x="0" y="0"/>
            <a:chExt cx="2787650" cy="27876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FBB303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4808337" y="828802"/>
            <a:ext cx="2450963" cy="2450963"/>
            <a:chOff x="0" y="0"/>
            <a:chExt cx="2787650" cy="27876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1079172" y="7296681"/>
            <a:ext cx="1188177" cy="1188177"/>
            <a:chOff x="0" y="0"/>
            <a:chExt cx="2787650" cy="27876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87650" cy="2787650"/>
            </a:xfrm>
            <a:custGeom>
              <a:avLst/>
              <a:gdLst/>
              <a:ahLst/>
              <a:cxnLst/>
              <a:rect r="r" b="b" t="t" l="l"/>
              <a:pathLst>
                <a:path h="2787650" w="2787650">
                  <a:moveTo>
                    <a:pt x="81280" y="1861820"/>
                  </a:moveTo>
                  <a:cubicBezTo>
                    <a:pt x="73660" y="1841500"/>
                    <a:pt x="67310" y="1819910"/>
                    <a:pt x="60960" y="1799590"/>
                  </a:cubicBezTo>
                  <a:lnTo>
                    <a:pt x="1800860" y="59690"/>
                  </a:lnTo>
                  <a:cubicBezTo>
                    <a:pt x="1821180" y="66040"/>
                    <a:pt x="1842770" y="72390"/>
                    <a:pt x="1863090" y="80010"/>
                  </a:cubicBezTo>
                  <a:lnTo>
                    <a:pt x="81280" y="1861820"/>
                  </a:lnTo>
                  <a:close/>
                  <a:moveTo>
                    <a:pt x="1597660" y="15240"/>
                  </a:moveTo>
                  <a:cubicBezTo>
                    <a:pt x="1573530" y="11430"/>
                    <a:pt x="1548130" y="8890"/>
                    <a:pt x="1524000" y="6350"/>
                  </a:cubicBezTo>
                  <a:lnTo>
                    <a:pt x="6350" y="1524000"/>
                  </a:lnTo>
                  <a:cubicBezTo>
                    <a:pt x="8890" y="1548130"/>
                    <a:pt x="11430" y="1573530"/>
                    <a:pt x="15240" y="1597660"/>
                  </a:cubicBezTo>
                  <a:lnTo>
                    <a:pt x="1597660" y="15240"/>
                  </a:lnTo>
                  <a:close/>
                  <a:moveTo>
                    <a:pt x="2189480" y="248920"/>
                  </a:moveTo>
                  <a:cubicBezTo>
                    <a:pt x="2172970" y="237490"/>
                    <a:pt x="2156460" y="226060"/>
                    <a:pt x="2139950" y="215900"/>
                  </a:cubicBezTo>
                  <a:lnTo>
                    <a:pt x="215900" y="2139950"/>
                  </a:lnTo>
                  <a:cubicBezTo>
                    <a:pt x="226060" y="2156460"/>
                    <a:pt x="237490" y="2172970"/>
                    <a:pt x="248920" y="2189480"/>
                  </a:cubicBezTo>
                  <a:lnTo>
                    <a:pt x="2189480" y="248920"/>
                  </a:lnTo>
                  <a:close/>
                  <a:moveTo>
                    <a:pt x="1979930" y="128270"/>
                  </a:moveTo>
                  <a:cubicBezTo>
                    <a:pt x="1960880" y="119380"/>
                    <a:pt x="1941830" y="110490"/>
                    <a:pt x="1922780" y="102870"/>
                  </a:cubicBezTo>
                  <a:lnTo>
                    <a:pt x="104140" y="1921510"/>
                  </a:lnTo>
                  <a:cubicBezTo>
                    <a:pt x="111760" y="1940560"/>
                    <a:pt x="120650" y="1959610"/>
                    <a:pt x="129540" y="1978660"/>
                  </a:cubicBezTo>
                  <a:lnTo>
                    <a:pt x="1979930" y="128270"/>
                  </a:lnTo>
                  <a:close/>
                  <a:moveTo>
                    <a:pt x="2087880" y="185420"/>
                  </a:moveTo>
                  <a:cubicBezTo>
                    <a:pt x="2070100" y="175260"/>
                    <a:pt x="2052320" y="165100"/>
                    <a:pt x="2034540" y="156210"/>
                  </a:cubicBezTo>
                  <a:lnTo>
                    <a:pt x="154940" y="2035810"/>
                  </a:lnTo>
                  <a:cubicBezTo>
                    <a:pt x="163830" y="2053590"/>
                    <a:pt x="173990" y="2071370"/>
                    <a:pt x="184150" y="2089150"/>
                  </a:cubicBezTo>
                  <a:lnTo>
                    <a:pt x="2087880" y="185420"/>
                  </a:lnTo>
                  <a:close/>
                  <a:moveTo>
                    <a:pt x="834390" y="116840"/>
                  </a:moveTo>
                  <a:cubicBezTo>
                    <a:pt x="774700" y="143510"/>
                    <a:pt x="716280" y="173990"/>
                    <a:pt x="660400" y="208280"/>
                  </a:cubicBezTo>
                  <a:lnTo>
                    <a:pt x="208280" y="660400"/>
                  </a:lnTo>
                  <a:cubicBezTo>
                    <a:pt x="172720" y="716280"/>
                    <a:pt x="142240" y="774700"/>
                    <a:pt x="116840" y="834390"/>
                  </a:cubicBezTo>
                  <a:lnTo>
                    <a:pt x="834390" y="116840"/>
                  </a:lnTo>
                  <a:close/>
                  <a:moveTo>
                    <a:pt x="1363980" y="0"/>
                  </a:moveTo>
                  <a:lnTo>
                    <a:pt x="0" y="1363980"/>
                  </a:lnTo>
                  <a:cubicBezTo>
                    <a:pt x="0" y="1391920"/>
                    <a:pt x="0" y="1418590"/>
                    <a:pt x="1270" y="1446530"/>
                  </a:cubicBezTo>
                  <a:lnTo>
                    <a:pt x="1445260" y="1270"/>
                  </a:lnTo>
                  <a:cubicBezTo>
                    <a:pt x="1418590" y="0"/>
                    <a:pt x="1390650" y="0"/>
                    <a:pt x="1363980" y="0"/>
                  </a:cubicBezTo>
                  <a:close/>
                  <a:moveTo>
                    <a:pt x="2787650" y="1386840"/>
                  </a:moveTo>
                  <a:lnTo>
                    <a:pt x="1386840" y="2787650"/>
                  </a:lnTo>
                  <a:cubicBezTo>
                    <a:pt x="1414780" y="2787650"/>
                    <a:pt x="1443990" y="2787650"/>
                    <a:pt x="1471930" y="2785110"/>
                  </a:cubicBezTo>
                  <a:lnTo>
                    <a:pt x="2785110" y="1471930"/>
                  </a:lnTo>
                  <a:cubicBezTo>
                    <a:pt x="2786380" y="1443990"/>
                    <a:pt x="2787650" y="1414780"/>
                    <a:pt x="2787650" y="1386840"/>
                  </a:cubicBezTo>
                  <a:close/>
                  <a:moveTo>
                    <a:pt x="2283460" y="321310"/>
                  </a:moveTo>
                  <a:cubicBezTo>
                    <a:pt x="2268220" y="308610"/>
                    <a:pt x="2252980" y="295910"/>
                    <a:pt x="2237740" y="284480"/>
                  </a:cubicBezTo>
                  <a:lnTo>
                    <a:pt x="284480" y="2237740"/>
                  </a:lnTo>
                  <a:cubicBezTo>
                    <a:pt x="295910" y="2252980"/>
                    <a:pt x="308610" y="2268220"/>
                    <a:pt x="321310" y="2283460"/>
                  </a:cubicBezTo>
                  <a:lnTo>
                    <a:pt x="2283460" y="321310"/>
                  </a:lnTo>
                  <a:close/>
                  <a:moveTo>
                    <a:pt x="1276350" y="5080"/>
                  </a:moveTo>
                  <a:cubicBezTo>
                    <a:pt x="1244600" y="7620"/>
                    <a:pt x="1214120" y="11430"/>
                    <a:pt x="1182370" y="16510"/>
                  </a:cubicBezTo>
                  <a:lnTo>
                    <a:pt x="16510" y="1182370"/>
                  </a:lnTo>
                  <a:cubicBezTo>
                    <a:pt x="11430" y="1214120"/>
                    <a:pt x="7620" y="1244600"/>
                    <a:pt x="5080" y="1276350"/>
                  </a:cubicBezTo>
                  <a:lnTo>
                    <a:pt x="1276350" y="5080"/>
                  </a:lnTo>
                  <a:close/>
                  <a:moveTo>
                    <a:pt x="1080770" y="35560"/>
                  </a:moveTo>
                  <a:cubicBezTo>
                    <a:pt x="1042670" y="44450"/>
                    <a:pt x="1004570" y="54610"/>
                    <a:pt x="966470" y="67310"/>
                  </a:cubicBezTo>
                  <a:lnTo>
                    <a:pt x="66040" y="966470"/>
                  </a:lnTo>
                  <a:cubicBezTo>
                    <a:pt x="54610" y="1004570"/>
                    <a:pt x="43180" y="1041400"/>
                    <a:pt x="34290" y="1080770"/>
                  </a:cubicBezTo>
                  <a:lnTo>
                    <a:pt x="1080770" y="35560"/>
                  </a:lnTo>
                  <a:close/>
                  <a:moveTo>
                    <a:pt x="1734820" y="41910"/>
                  </a:moveTo>
                  <a:cubicBezTo>
                    <a:pt x="1711960" y="36830"/>
                    <a:pt x="1690370" y="31750"/>
                    <a:pt x="1667510" y="26670"/>
                  </a:cubicBezTo>
                  <a:lnTo>
                    <a:pt x="26670" y="1667510"/>
                  </a:lnTo>
                  <a:cubicBezTo>
                    <a:pt x="31750" y="1690370"/>
                    <a:pt x="36830" y="1711960"/>
                    <a:pt x="41910" y="1734820"/>
                  </a:cubicBezTo>
                  <a:lnTo>
                    <a:pt x="1734820" y="41910"/>
                  </a:lnTo>
                  <a:close/>
                  <a:moveTo>
                    <a:pt x="2762250" y="1659890"/>
                  </a:moveTo>
                  <a:cubicBezTo>
                    <a:pt x="2768600" y="1626870"/>
                    <a:pt x="2773680" y="1595120"/>
                    <a:pt x="2777490" y="1562100"/>
                  </a:cubicBezTo>
                  <a:lnTo>
                    <a:pt x="1562100" y="2777490"/>
                  </a:lnTo>
                  <a:cubicBezTo>
                    <a:pt x="1595120" y="2773680"/>
                    <a:pt x="1628140" y="2768600"/>
                    <a:pt x="1659890" y="2762250"/>
                  </a:cubicBezTo>
                  <a:lnTo>
                    <a:pt x="2762250" y="1659890"/>
                  </a:lnTo>
                  <a:close/>
                  <a:moveTo>
                    <a:pt x="2785110" y="1306830"/>
                  </a:moveTo>
                  <a:cubicBezTo>
                    <a:pt x="2783840" y="1281430"/>
                    <a:pt x="2781300" y="1256030"/>
                    <a:pt x="2778760" y="1230630"/>
                  </a:cubicBezTo>
                  <a:lnTo>
                    <a:pt x="1230630" y="2777490"/>
                  </a:lnTo>
                  <a:cubicBezTo>
                    <a:pt x="1256030" y="2780030"/>
                    <a:pt x="1281430" y="2782570"/>
                    <a:pt x="1306830" y="2783840"/>
                  </a:cubicBezTo>
                  <a:lnTo>
                    <a:pt x="2785110" y="1306830"/>
                  </a:lnTo>
                  <a:close/>
                  <a:moveTo>
                    <a:pt x="2767330" y="1158240"/>
                  </a:moveTo>
                  <a:cubicBezTo>
                    <a:pt x="2763520" y="1135380"/>
                    <a:pt x="2758440" y="1112520"/>
                    <a:pt x="2753360" y="1089660"/>
                  </a:cubicBezTo>
                  <a:lnTo>
                    <a:pt x="1088390" y="2753360"/>
                  </a:lnTo>
                  <a:cubicBezTo>
                    <a:pt x="1111250" y="2758440"/>
                    <a:pt x="1134110" y="2763520"/>
                    <a:pt x="1156970" y="2767330"/>
                  </a:cubicBezTo>
                  <a:lnTo>
                    <a:pt x="2767330" y="1158240"/>
                  </a:lnTo>
                  <a:close/>
                  <a:moveTo>
                    <a:pt x="2369820" y="398780"/>
                  </a:moveTo>
                  <a:cubicBezTo>
                    <a:pt x="2355850" y="384810"/>
                    <a:pt x="2341880" y="372110"/>
                    <a:pt x="2327910" y="358140"/>
                  </a:cubicBezTo>
                  <a:lnTo>
                    <a:pt x="359410" y="2326640"/>
                  </a:lnTo>
                  <a:cubicBezTo>
                    <a:pt x="372110" y="2340610"/>
                    <a:pt x="386080" y="2354580"/>
                    <a:pt x="400050" y="2368550"/>
                  </a:cubicBezTo>
                  <a:lnTo>
                    <a:pt x="2369820" y="398780"/>
                  </a:lnTo>
                  <a:close/>
                  <a:moveTo>
                    <a:pt x="2451100" y="2301240"/>
                  </a:moveTo>
                  <a:cubicBezTo>
                    <a:pt x="2520950" y="2219960"/>
                    <a:pt x="2579370" y="2133600"/>
                    <a:pt x="2627630" y="2042160"/>
                  </a:cubicBezTo>
                  <a:lnTo>
                    <a:pt x="2042160" y="2627630"/>
                  </a:lnTo>
                  <a:cubicBezTo>
                    <a:pt x="2133600" y="2579370"/>
                    <a:pt x="2219960" y="2520950"/>
                    <a:pt x="2301240" y="2451100"/>
                  </a:cubicBezTo>
                  <a:lnTo>
                    <a:pt x="2451100" y="2301240"/>
                  </a:lnTo>
                  <a:close/>
                  <a:moveTo>
                    <a:pt x="2736850" y="1023620"/>
                  </a:moveTo>
                  <a:cubicBezTo>
                    <a:pt x="2730500" y="1002030"/>
                    <a:pt x="2724150" y="981710"/>
                    <a:pt x="2717800" y="960120"/>
                  </a:cubicBezTo>
                  <a:lnTo>
                    <a:pt x="960120" y="2717800"/>
                  </a:lnTo>
                  <a:cubicBezTo>
                    <a:pt x="981710" y="2724150"/>
                    <a:pt x="1002030" y="2730500"/>
                    <a:pt x="1023620" y="2736850"/>
                  </a:cubicBezTo>
                  <a:lnTo>
                    <a:pt x="2736850" y="1023620"/>
                  </a:lnTo>
                  <a:close/>
                  <a:moveTo>
                    <a:pt x="2696210" y="1892300"/>
                  </a:moveTo>
                  <a:cubicBezTo>
                    <a:pt x="2711450" y="1851660"/>
                    <a:pt x="2725420" y="1811020"/>
                    <a:pt x="2736850" y="1769110"/>
                  </a:cubicBezTo>
                  <a:lnTo>
                    <a:pt x="1769110" y="2736850"/>
                  </a:lnTo>
                  <a:cubicBezTo>
                    <a:pt x="1811020" y="2725420"/>
                    <a:pt x="1851660" y="2711450"/>
                    <a:pt x="1892300" y="2696210"/>
                  </a:cubicBezTo>
                  <a:lnTo>
                    <a:pt x="2696210" y="1892300"/>
                  </a:lnTo>
                  <a:close/>
                  <a:moveTo>
                    <a:pt x="2523490" y="576580"/>
                  </a:moveTo>
                  <a:cubicBezTo>
                    <a:pt x="2512060" y="561340"/>
                    <a:pt x="2500630" y="544830"/>
                    <a:pt x="2487930" y="529590"/>
                  </a:cubicBezTo>
                  <a:lnTo>
                    <a:pt x="529590" y="2486660"/>
                  </a:lnTo>
                  <a:cubicBezTo>
                    <a:pt x="544830" y="2499360"/>
                    <a:pt x="561340" y="2510790"/>
                    <a:pt x="576580" y="2522220"/>
                  </a:cubicBezTo>
                  <a:lnTo>
                    <a:pt x="2523490" y="576580"/>
                  </a:lnTo>
                  <a:close/>
                  <a:moveTo>
                    <a:pt x="2696210" y="899160"/>
                  </a:moveTo>
                  <a:cubicBezTo>
                    <a:pt x="2688590" y="878840"/>
                    <a:pt x="2680970" y="859790"/>
                    <a:pt x="2672080" y="840740"/>
                  </a:cubicBezTo>
                  <a:lnTo>
                    <a:pt x="839470" y="2673350"/>
                  </a:lnTo>
                  <a:cubicBezTo>
                    <a:pt x="858520" y="2682240"/>
                    <a:pt x="878840" y="2689860"/>
                    <a:pt x="897890" y="2697480"/>
                  </a:cubicBezTo>
                  <a:lnTo>
                    <a:pt x="2696210" y="899160"/>
                  </a:lnTo>
                  <a:close/>
                  <a:moveTo>
                    <a:pt x="2449830" y="483870"/>
                  </a:moveTo>
                  <a:cubicBezTo>
                    <a:pt x="2437130" y="468630"/>
                    <a:pt x="2424430" y="454660"/>
                    <a:pt x="2410460" y="440690"/>
                  </a:cubicBezTo>
                  <a:lnTo>
                    <a:pt x="440690" y="2410460"/>
                  </a:lnTo>
                  <a:cubicBezTo>
                    <a:pt x="454660" y="2424430"/>
                    <a:pt x="469900" y="2437130"/>
                    <a:pt x="483870" y="2449830"/>
                  </a:cubicBezTo>
                  <a:lnTo>
                    <a:pt x="2449830" y="483870"/>
                  </a:lnTo>
                  <a:close/>
                  <a:moveTo>
                    <a:pt x="2588260" y="675640"/>
                  </a:moveTo>
                  <a:cubicBezTo>
                    <a:pt x="2578100" y="659130"/>
                    <a:pt x="2567940" y="641350"/>
                    <a:pt x="2556510" y="624840"/>
                  </a:cubicBezTo>
                  <a:lnTo>
                    <a:pt x="624840" y="2556510"/>
                  </a:lnTo>
                  <a:cubicBezTo>
                    <a:pt x="641350" y="2567940"/>
                    <a:pt x="657860" y="2578100"/>
                    <a:pt x="675640" y="2588260"/>
                  </a:cubicBezTo>
                  <a:lnTo>
                    <a:pt x="2588260" y="675640"/>
                  </a:lnTo>
                  <a:close/>
                  <a:moveTo>
                    <a:pt x="2646680" y="783590"/>
                  </a:moveTo>
                  <a:cubicBezTo>
                    <a:pt x="2637790" y="765810"/>
                    <a:pt x="2628900" y="746760"/>
                    <a:pt x="2618740" y="728980"/>
                  </a:cubicBezTo>
                  <a:lnTo>
                    <a:pt x="728980" y="2618740"/>
                  </a:lnTo>
                  <a:cubicBezTo>
                    <a:pt x="746760" y="2628900"/>
                    <a:pt x="764540" y="2637790"/>
                    <a:pt x="783590" y="2646680"/>
                  </a:cubicBezTo>
                  <a:lnTo>
                    <a:pt x="2646680" y="783590"/>
                  </a:lnTo>
                  <a:close/>
                </a:path>
              </a:pathLst>
            </a:custGeom>
            <a:solidFill>
              <a:srgbClr val="D64701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2280595" y="2054284"/>
            <a:ext cx="8498716" cy="4854426"/>
            <a:chOff x="0" y="0"/>
            <a:chExt cx="2238345" cy="127853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238345" cy="1278532"/>
            </a:xfrm>
            <a:custGeom>
              <a:avLst/>
              <a:gdLst/>
              <a:ahLst/>
              <a:cxnLst/>
              <a:rect r="r" b="b" t="t" l="l"/>
              <a:pathLst>
                <a:path h="1278532" w="2238345">
                  <a:moveTo>
                    <a:pt x="46459" y="0"/>
                  </a:moveTo>
                  <a:lnTo>
                    <a:pt x="2191886" y="0"/>
                  </a:lnTo>
                  <a:cubicBezTo>
                    <a:pt x="2204208" y="0"/>
                    <a:pt x="2216025" y="4895"/>
                    <a:pt x="2224737" y="13607"/>
                  </a:cubicBezTo>
                  <a:cubicBezTo>
                    <a:pt x="2233450" y="22320"/>
                    <a:pt x="2238345" y="34137"/>
                    <a:pt x="2238345" y="46459"/>
                  </a:cubicBezTo>
                  <a:lnTo>
                    <a:pt x="2238345" y="1232073"/>
                  </a:lnTo>
                  <a:cubicBezTo>
                    <a:pt x="2238345" y="1244395"/>
                    <a:pt x="2233450" y="1256212"/>
                    <a:pt x="2224737" y="1264925"/>
                  </a:cubicBezTo>
                  <a:cubicBezTo>
                    <a:pt x="2216025" y="1273637"/>
                    <a:pt x="2204208" y="1278532"/>
                    <a:pt x="2191886" y="1278532"/>
                  </a:cubicBezTo>
                  <a:lnTo>
                    <a:pt x="46459" y="1278532"/>
                  </a:lnTo>
                  <a:cubicBezTo>
                    <a:pt x="34137" y="1278532"/>
                    <a:pt x="22320" y="1273637"/>
                    <a:pt x="13607" y="1264925"/>
                  </a:cubicBezTo>
                  <a:cubicBezTo>
                    <a:pt x="4895" y="1256212"/>
                    <a:pt x="0" y="1244395"/>
                    <a:pt x="0" y="1232073"/>
                  </a:cubicBezTo>
                  <a:lnTo>
                    <a:pt x="0" y="46459"/>
                  </a:lnTo>
                  <a:cubicBezTo>
                    <a:pt x="0" y="34137"/>
                    <a:pt x="4895" y="22320"/>
                    <a:pt x="13607" y="13607"/>
                  </a:cubicBezTo>
                  <a:cubicBezTo>
                    <a:pt x="22320" y="4895"/>
                    <a:pt x="34137" y="0"/>
                    <a:pt x="46459" y="0"/>
                  </a:cubicBezTo>
                  <a:close/>
                </a:path>
              </a:pathLst>
            </a:custGeom>
            <a:solidFill>
              <a:srgbClr val="D6470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238345" cy="13166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394225" y="2148134"/>
            <a:ext cx="8271455" cy="46667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47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12849" y="7795610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0" y="0"/>
                </a:moveTo>
                <a:lnTo>
                  <a:pt x="5222412" y="0"/>
                </a:lnTo>
                <a:lnTo>
                  <a:pt x="5222412" y="3420680"/>
                </a:lnTo>
                <a:lnTo>
                  <a:pt x="0" y="34206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004912" y="1819100"/>
            <a:ext cx="12278176" cy="6648801"/>
            <a:chOff x="0" y="0"/>
            <a:chExt cx="3233758" cy="175112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33758" cy="1751125"/>
            </a:xfrm>
            <a:custGeom>
              <a:avLst/>
              <a:gdLst/>
              <a:ahLst/>
              <a:cxnLst/>
              <a:rect r="r" b="b" t="t" l="l"/>
              <a:pathLst>
                <a:path h="1751125" w="3233758">
                  <a:moveTo>
                    <a:pt x="32158" y="0"/>
                  </a:moveTo>
                  <a:lnTo>
                    <a:pt x="3201601" y="0"/>
                  </a:lnTo>
                  <a:cubicBezTo>
                    <a:pt x="3210129" y="0"/>
                    <a:pt x="3218309" y="3388"/>
                    <a:pt x="3224340" y="9419"/>
                  </a:cubicBezTo>
                  <a:cubicBezTo>
                    <a:pt x="3230370" y="15450"/>
                    <a:pt x="3233758" y="23629"/>
                    <a:pt x="3233758" y="32158"/>
                  </a:cubicBezTo>
                  <a:lnTo>
                    <a:pt x="3233758" y="1718967"/>
                  </a:lnTo>
                  <a:cubicBezTo>
                    <a:pt x="3233758" y="1727496"/>
                    <a:pt x="3230370" y="1735675"/>
                    <a:pt x="3224340" y="1741706"/>
                  </a:cubicBezTo>
                  <a:cubicBezTo>
                    <a:pt x="3218309" y="1747737"/>
                    <a:pt x="3210129" y="1751125"/>
                    <a:pt x="3201601" y="1751125"/>
                  </a:cubicBezTo>
                  <a:lnTo>
                    <a:pt x="32158" y="1751125"/>
                  </a:lnTo>
                  <a:cubicBezTo>
                    <a:pt x="23629" y="1751125"/>
                    <a:pt x="15450" y="1747737"/>
                    <a:pt x="9419" y="1741706"/>
                  </a:cubicBezTo>
                  <a:cubicBezTo>
                    <a:pt x="3388" y="1735675"/>
                    <a:pt x="0" y="1727496"/>
                    <a:pt x="0" y="1718967"/>
                  </a:cubicBezTo>
                  <a:lnTo>
                    <a:pt x="0" y="32158"/>
                  </a:lnTo>
                  <a:cubicBezTo>
                    <a:pt x="0" y="23629"/>
                    <a:pt x="3388" y="15450"/>
                    <a:pt x="9419" y="9419"/>
                  </a:cubicBezTo>
                  <a:cubicBezTo>
                    <a:pt x="15450" y="3388"/>
                    <a:pt x="23629" y="0"/>
                    <a:pt x="32158" y="0"/>
                  </a:cubicBezTo>
                  <a:close/>
                </a:path>
              </a:pathLst>
            </a:custGeom>
            <a:solidFill>
              <a:srgbClr val="FBB30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233758" cy="1789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493371" y="2325249"/>
            <a:ext cx="11301259" cy="5636503"/>
          </a:xfrm>
          <a:custGeom>
            <a:avLst/>
            <a:gdLst/>
            <a:ahLst/>
            <a:cxnLst/>
            <a:rect r="r" b="b" t="t" l="l"/>
            <a:pathLst>
              <a:path h="5636503" w="11301259">
                <a:moveTo>
                  <a:pt x="0" y="0"/>
                </a:moveTo>
                <a:lnTo>
                  <a:pt x="11301258" y="0"/>
                </a:lnTo>
                <a:lnTo>
                  <a:pt x="11301258" y="5636502"/>
                </a:lnTo>
                <a:lnTo>
                  <a:pt x="0" y="5636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47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12849" y="7795610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0" y="0"/>
                </a:moveTo>
                <a:lnTo>
                  <a:pt x="5222412" y="0"/>
                </a:lnTo>
                <a:lnTo>
                  <a:pt x="5222412" y="3420680"/>
                </a:lnTo>
                <a:lnTo>
                  <a:pt x="0" y="34206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004912" y="1819100"/>
            <a:ext cx="12278176" cy="6648801"/>
            <a:chOff x="0" y="0"/>
            <a:chExt cx="3233758" cy="175112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33758" cy="1751125"/>
            </a:xfrm>
            <a:custGeom>
              <a:avLst/>
              <a:gdLst/>
              <a:ahLst/>
              <a:cxnLst/>
              <a:rect r="r" b="b" t="t" l="l"/>
              <a:pathLst>
                <a:path h="1751125" w="3233758">
                  <a:moveTo>
                    <a:pt x="32158" y="0"/>
                  </a:moveTo>
                  <a:lnTo>
                    <a:pt x="3201601" y="0"/>
                  </a:lnTo>
                  <a:cubicBezTo>
                    <a:pt x="3210129" y="0"/>
                    <a:pt x="3218309" y="3388"/>
                    <a:pt x="3224340" y="9419"/>
                  </a:cubicBezTo>
                  <a:cubicBezTo>
                    <a:pt x="3230370" y="15450"/>
                    <a:pt x="3233758" y="23629"/>
                    <a:pt x="3233758" y="32158"/>
                  </a:cubicBezTo>
                  <a:lnTo>
                    <a:pt x="3233758" y="1718967"/>
                  </a:lnTo>
                  <a:cubicBezTo>
                    <a:pt x="3233758" y="1727496"/>
                    <a:pt x="3230370" y="1735675"/>
                    <a:pt x="3224340" y="1741706"/>
                  </a:cubicBezTo>
                  <a:cubicBezTo>
                    <a:pt x="3218309" y="1747737"/>
                    <a:pt x="3210129" y="1751125"/>
                    <a:pt x="3201601" y="1751125"/>
                  </a:cubicBezTo>
                  <a:lnTo>
                    <a:pt x="32158" y="1751125"/>
                  </a:lnTo>
                  <a:cubicBezTo>
                    <a:pt x="23629" y="1751125"/>
                    <a:pt x="15450" y="1747737"/>
                    <a:pt x="9419" y="1741706"/>
                  </a:cubicBezTo>
                  <a:cubicBezTo>
                    <a:pt x="3388" y="1735675"/>
                    <a:pt x="0" y="1727496"/>
                    <a:pt x="0" y="1718967"/>
                  </a:cubicBezTo>
                  <a:lnTo>
                    <a:pt x="0" y="32158"/>
                  </a:lnTo>
                  <a:cubicBezTo>
                    <a:pt x="0" y="23629"/>
                    <a:pt x="3388" y="15450"/>
                    <a:pt x="9419" y="9419"/>
                  </a:cubicBezTo>
                  <a:cubicBezTo>
                    <a:pt x="15450" y="3388"/>
                    <a:pt x="23629" y="0"/>
                    <a:pt x="32158" y="0"/>
                  </a:cubicBezTo>
                  <a:close/>
                </a:path>
              </a:pathLst>
            </a:custGeom>
            <a:solidFill>
              <a:srgbClr val="FBB30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233758" cy="1789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493371" y="2318185"/>
            <a:ext cx="11301259" cy="5650629"/>
          </a:xfrm>
          <a:custGeom>
            <a:avLst/>
            <a:gdLst/>
            <a:ahLst/>
            <a:cxnLst/>
            <a:rect r="r" b="b" t="t" l="l"/>
            <a:pathLst>
              <a:path h="5650629" w="11301259">
                <a:moveTo>
                  <a:pt x="0" y="0"/>
                </a:moveTo>
                <a:lnTo>
                  <a:pt x="11301258" y="0"/>
                </a:lnTo>
                <a:lnTo>
                  <a:pt x="11301258" y="5650630"/>
                </a:lnTo>
                <a:lnTo>
                  <a:pt x="0" y="5650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47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12849" y="7795610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0" y="0"/>
                </a:moveTo>
                <a:lnTo>
                  <a:pt x="5222412" y="0"/>
                </a:lnTo>
                <a:lnTo>
                  <a:pt x="5222412" y="3420680"/>
                </a:lnTo>
                <a:lnTo>
                  <a:pt x="0" y="34206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146210" y="1865368"/>
            <a:ext cx="10026426" cy="6556263"/>
            <a:chOff x="0" y="0"/>
            <a:chExt cx="2640705" cy="172675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40705" cy="1726752"/>
            </a:xfrm>
            <a:custGeom>
              <a:avLst/>
              <a:gdLst/>
              <a:ahLst/>
              <a:cxnLst/>
              <a:rect r="r" b="b" t="t" l="l"/>
              <a:pathLst>
                <a:path h="1726752" w="2640705">
                  <a:moveTo>
                    <a:pt x="39380" y="0"/>
                  </a:moveTo>
                  <a:lnTo>
                    <a:pt x="2601325" y="0"/>
                  </a:lnTo>
                  <a:cubicBezTo>
                    <a:pt x="2623074" y="0"/>
                    <a:pt x="2640705" y="17631"/>
                    <a:pt x="2640705" y="39380"/>
                  </a:cubicBezTo>
                  <a:lnTo>
                    <a:pt x="2640705" y="1687373"/>
                  </a:lnTo>
                  <a:cubicBezTo>
                    <a:pt x="2640705" y="1709121"/>
                    <a:pt x="2623074" y="1726752"/>
                    <a:pt x="2601325" y="1726752"/>
                  </a:cubicBezTo>
                  <a:lnTo>
                    <a:pt x="39380" y="1726752"/>
                  </a:lnTo>
                  <a:cubicBezTo>
                    <a:pt x="17631" y="1726752"/>
                    <a:pt x="0" y="1709121"/>
                    <a:pt x="0" y="1687373"/>
                  </a:cubicBezTo>
                  <a:lnTo>
                    <a:pt x="0" y="39380"/>
                  </a:lnTo>
                  <a:cubicBezTo>
                    <a:pt x="0" y="17631"/>
                    <a:pt x="17631" y="0"/>
                    <a:pt x="39380" y="0"/>
                  </a:cubicBezTo>
                  <a:close/>
                </a:path>
              </a:pathLst>
            </a:custGeom>
            <a:solidFill>
              <a:srgbClr val="FBB30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640705" cy="1764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558180" y="2265898"/>
            <a:ext cx="9171640" cy="5755204"/>
          </a:xfrm>
          <a:custGeom>
            <a:avLst/>
            <a:gdLst/>
            <a:ahLst/>
            <a:cxnLst/>
            <a:rect r="r" b="b" t="t" l="l"/>
            <a:pathLst>
              <a:path h="5755204" w="9171640">
                <a:moveTo>
                  <a:pt x="0" y="0"/>
                </a:moveTo>
                <a:lnTo>
                  <a:pt x="9171640" y="0"/>
                </a:lnTo>
                <a:lnTo>
                  <a:pt x="9171640" y="5755204"/>
                </a:lnTo>
                <a:lnTo>
                  <a:pt x="0" y="5755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647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12849" y="7795610"/>
            <a:ext cx="5222411" cy="3420679"/>
          </a:xfrm>
          <a:custGeom>
            <a:avLst/>
            <a:gdLst/>
            <a:ahLst/>
            <a:cxnLst/>
            <a:rect r="r" b="b" t="t" l="l"/>
            <a:pathLst>
              <a:path h="3420679" w="5222411">
                <a:moveTo>
                  <a:pt x="0" y="0"/>
                </a:moveTo>
                <a:lnTo>
                  <a:pt x="5222412" y="0"/>
                </a:lnTo>
                <a:lnTo>
                  <a:pt x="5222412" y="3420680"/>
                </a:lnTo>
                <a:lnTo>
                  <a:pt x="0" y="34206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220833" y="1834523"/>
            <a:ext cx="11861757" cy="6263227"/>
            <a:chOff x="0" y="0"/>
            <a:chExt cx="3124084" cy="164957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24084" cy="1649574"/>
            </a:xfrm>
            <a:custGeom>
              <a:avLst/>
              <a:gdLst/>
              <a:ahLst/>
              <a:cxnLst/>
              <a:rect r="r" b="b" t="t" l="l"/>
              <a:pathLst>
                <a:path h="1649574" w="3124084">
                  <a:moveTo>
                    <a:pt x="33287" y="0"/>
                  </a:moveTo>
                  <a:lnTo>
                    <a:pt x="3090798" y="0"/>
                  </a:lnTo>
                  <a:cubicBezTo>
                    <a:pt x="3109181" y="0"/>
                    <a:pt x="3124084" y="14903"/>
                    <a:pt x="3124084" y="33287"/>
                  </a:cubicBezTo>
                  <a:lnTo>
                    <a:pt x="3124084" y="1616287"/>
                  </a:lnTo>
                  <a:cubicBezTo>
                    <a:pt x="3124084" y="1634671"/>
                    <a:pt x="3109181" y="1649574"/>
                    <a:pt x="3090798" y="1649574"/>
                  </a:cubicBezTo>
                  <a:lnTo>
                    <a:pt x="33287" y="1649574"/>
                  </a:lnTo>
                  <a:cubicBezTo>
                    <a:pt x="14903" y="1649574"/>
                    <a:pt x="0" y="1634671"/>
                    <a:pt x="0" y="1616287"/>
                  </a:cubicBezTo>
                  <a:lnTo>
                    <a:pt x="0" y="33287"/>
                  </a:lnTo>
                  <a:cubicBezTo>
                    <a:pt x="0" y="14903"/>
                    <a:pt x="14903" y="0"/>
                    <a:pt x="33287" y="0"/>
                  </a:cubicBezTo>
                  <a:close/>
                </a:path>
              </a:pathLst>
            </a:custGeom>
            <a:solidFill>
              <a:srgbClr val="FBB30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124084" cy="16876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516505" y="2042043"/>
            <a:ext cx="11254990" cy="5848186"/>
          </a:xfrm>
          <a:custGeom>
            <a:avLst/>
            <a:gdLst/>
            <a:ahLst/>
            <a:cxnLst/>
            <a:rect r="r" b="b" t="t" l="l"/>
            <a:pathLst>
              <a:path h="5848186" w="11254990">
                <a:moveTo>
                  <a:pt x="0" y="0"/>
                </a:moveTo>
                <a:lnTo>
                  <a:pt x="11254990" y="0"/>
                </a:lnTo>
                <a:lnTo>
                  <a:pt x="11254990" y="5848186"/>
                </a:lnTo>
                <a:lnTo>
                  <a:pt x="0" y="58481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11" t="0" r="0" b="-266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DAGV_7mEt8Y</dc:identifier>
  <dcterms:modified xsi:type="dcterms:W3CDTF">2011-08-01T06:04:30Z</dcterms:modified>
  <cp:revision>1</cp:revision>
  <dc:title>Spaghetti</dc:title>
</cp:coreProperties>
</file>

<file path=docProps/thumbnail.jpeg>
</file>